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7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62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0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1672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924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3039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19187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644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38857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857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63361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7992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37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Race to reduce Singapore F1's carbon footprint a good start, but experts  are mixed on its impact - CNA"/>
          <p:cNvPicPr/>
          <p:nvPr userDrawn="1"/>
        </p:nvPicPr>
        <p:blipFill rotWithShape="1"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6165"/>
                    </a14:imgEffect>
                    <a14:imgEffect>
                      <a14:saturation sat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932"/>
          <a:stretch/>
        </p:blipFill>
        <p:spPr bwMode="auto">
          <a:xfrm flipH="1">
            <a:off x="0" y="19446240"/>
            <a:ext cx="15119350" cy="1919077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scene3d>
            <a:camera prst="orthographicFront"/>
            <a:lightRig rig="flat" dir="t"/>
          </a:scene3d>
        </p:spPr>
      </p:pic>
      <p:pic>
        <p:nvPicPr>
          <p:cNvPr id="28" name="Picture 27" descr="Race to reduce Singapore F1's carbon footprint a good start, but experts  are mixed on its impact - CNA"/>
          <p:cNvPicPr/>
          <p:nvPr userDrawn="1"/>
        </p:nvPicPr>
        <p:blipFill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6165"/>
                    </a14:imgEffect>
                    <a14:imgEffect>
                      <a14:saturation sat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5119350" cy="2327564"/>
          </a:xfrm>
          <a:prstGeom prst="rect">
            <a:avLst/>
          </a:prstGeom>
          <a:noFill/>
          <a:ln>
            <a:noFill/>
          </a:ln>
          <a:effectLst>
            <a:softEdge rad="0"/>
          </a:effectLst>
        </p:spPr>
      </p:pic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954" y="19680850"/>
            <a:ext cx="7319008" cy="137905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472479" y="19680850"/>
            <a:ext cx="2883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Organised by:</a:t>
            </a:r>
            <a:endParaRPr lang="en-SG" sz="2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500410" y="579142"/>
            <a:ext cx="16197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400" dirty="0" smtClean="0">
                <a:latin typeface="Arial Black" panose="020B0A04020102090204" pitchFamily="34" charset="0"/>
              </a:rPr>
              <a:t>Toy Design Competition</a:t>
            </a:r>
            <a:r>
              <a:rPr lang="en-SG" sz="4400" baseline="0" dirty="0" smtClean="0">
                <a:latin typeface="Arial Black" panose="020B0A04020102090204" pitchFamily="34" charset="0"/>
              </a:rPr>
              <a:t> 2022</a:t>
            </a:r>
          </a:p>
          <a:p>
            <a:pPr algn="ctr"/>
            <a:r>
              <a:rPr lang="en-SG" sz="4400" baseline="0" dirty="0" smtClean="0">
                <a:latin typeface="Arial Black" panose="020B0A04020102090204" pitchFamily="34" charset="0"/>
              </a:rPr>
              <a:t>Automata </a:t>
            </a:r>
            <a:r>
              <a:rPr lang="en-SG" sz="4400" baseline="0" dirty="0" smtClean="0">
                <a:latin typeface="Arial Black" panose="020B0A04020102090204" pitchFamily="34" charset="0"/>
              </a:rPr>
              <a:t>Category </a:t>
            </a:r>
            <a:r>
              <a:rPr lang="en-SG" sz="4400" baseline="0" dirty="0" smtClean="0">
                <a:latin typeface="Arial Black" panose="020B0A04020102090204" pitchFamily="34" charset="0"/>
              </a:rPr>
              <a:t>– Urban F1 Car Racing</a:t>
            </a:r>
            <a:endParaRPr lang="en-SG" sz="4400" baseline="0" dirty="0" smtClean="0">
              <a:latin typeface="Arial Black" panose="020B0A040201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2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4320" y="8168640"/>
            <a:ext cx="14538960" cy="10850880"/>
          </a:xfrm>
          <a:prstGeom prst="rect">
            <a:avLst/>
          </a:prstGeom>
          <a:noFill/>
          <a:ln cap="rnd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274320" y="3596640"/>
            <a:ext cx="5399649" cy="4206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Rectangle 7"/>
          <p:cNvSpPr/>
          <p:nvPr/>
        </p:nvSpPr>
        <p:spPr>
          <a:xfrm>
            <a:off x="6070209" y="3596640"/>
            <a:ext cx="8743071" cy="4206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extBox 8"/>
          <p:cNvSpPr txBox="1"/>
          <p:nvPr/>
        </p:nvSpPr>
        <p:spPr>
          <a:xfrm>
            <a:off x="0" y="2754560"/>
            <a:ext cx="15119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 smtClean="0"/>
              <a:t>Team Name </a:t>
            </a:r>
            <a:endParaRPr lang="en-SG" sz="48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475479"/>
              </p:ext>
            </p:extLst>
          </p:nvPr>
        </p:nvGraphicFramePr>
        <p:xfrm>
          <a:off x="6070209" y="3592955"/>
          <a:ext cx="8743070" cy="423481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409352">
                  <a:extLst>
                    <a:ext uri="{9D8B030D-6E8A-4147-A177-3AD203B41FA5}">
                      <a16:colId xmlns:a16="http://schemas.microsoft.com/office/drawing/2014/main" val="4191015704"/>
                    </a:ext>
                  </a:extLst>
                </a:gridCol>
                <a:gridCol w="5333718">
                  <a:extLst>
                    <a:ext uri="{9D8B030D-6E8A-4147-A177-3AD203B41FA5}">
                      <a16:colId xmlns:a16="http://schemas.microsoft.com/office/drawing/2014/main" val="2112193049"/>
                    </a:ext>
                  </a:extLst>
                </a:gridCol>
              </a:tblGrid>
              <a:tr h="1949549">
                <a:tc>
                  <a:txBody>
                    <a:bodyPr/>
                    <a:lstStyle/>
                    <a:p>
                      <a:r>
                        <a:rPr lang="en-SG" sz="3200" b="0" dirty="0" smtClean="0"/>
                        <a:t> Members: </a:t>
                      </a:r>
                      <a:endParaRPr lang="en-SG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b="0" dirty="0" smtClean="0"/>
                        <a:t>Input members’ names</a:t>
                      </a:r>
                      <a:endParaRPr lang="en-SG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23816"/>
                  </a:ext>
                </a:extLst>
              </a:tr>
              <a:tr h="973589">
                <a:tc>
                  <a:txBody>
                    <a:bodyPr/>
                    <a:lstStyle/>
                    <a:p>
                      <a:pPr marL="0" algn="l" defTabSz="1511960" rtl="0" eaLnBrk="1" latinLnBrk="0" hangingPunct="1"/>
                      <a:r>
                        <a:rPr lang="en-SG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Teacher-in-Charge:</a:t>
                      </a:r>
                      <a:endParaRPr lang="en-SG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1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b="0" dirty="0" smtClean="0"/>
                        <a:t>Input teacher’s name</a:t>
                      </a:r>
                    </a:p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39416"/>
                  </a:ext>
                </a:extLst>
              </a:tr>
              <a:tr h="1286788">
                <a:tc>
                  <a:txBody>
                    <a:bodyPr/>
                    <a:lstStyle/>
                    <a:p>
                      <a:pPr marL="0" algn="l" defTabSz="1511960" rtl="0" eaLnBrk="1" latinLnBrk="0" hangingPunct="1"/>
                      <a:r>
                        <a:rPr lang="en-SG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School:</a:t>
                      </a:r>
                      <a:endParaRPr lang="en-SG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Input school’s name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766800"/>
                  </a:ext>
                </a:extLst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1125416" y="4427637"/>
            <a:ext cx="3829928" cy="22742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600" dirty="0" smtClean="0">
                <a:solidFill>
                  <a:schemeClr val="tx1"/>
                </a:solidFill>
              </a:rPr>
              <a:t>Input team photo</a:t>
            </a:r>
            <a:endParaRPr lang="en-SG" sz="36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97876" y="8469755"/>
            <a:ext cx="4911969" cy="31829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600" dirty="0" smtClean="0">
                <a:solidFill>
                  <a:schemeClr val="tx1"/>
                </a:solidFill>
              </a:rPr>
              <a:t>Input rendered images/sketches  or photos</a:t>
            </a:r>
            <a:endParaRPr lang="en-SG" sz="36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97876" y="12018500"/>
            <a:ext cx="4911969" cy="31829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600" dirty="0" smtClean="0">
                <a:solidFill>
                  <a:schemeClr val="tx1"/>
                </a:solidFill>
              </a:rPr>
              <a:t>Input rendered images/sketches or photos</a:t>
            </a:r>
            <a:endParaRPr lang="en-SG" sz="36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806439" y="8469754"/>
            <a:ext cx="8884921" cy="1015017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600" dirty="0" smtClean="0">
                <a:solidFill>
                  <a:schemeClr val="tx1"/>
                </a:solidFill>
              </a:rPr>
              <a:t>Write not more than 250 words that describes your design and highlight features that make your toy unique.</a:t>
            </a:r>
          </a:p>
          <a:p>
            <a:pPr algn="ctr"/>
            <a:endParaRPr lang="en-SG" sz="3600" dirty="0">
              <a:solidFill>
                <a:schemeClr val="tx1"/>
              </a:solidFill>
            </a:endParaRPr>
          </a:p>
          <a:p>
            <a:pPr algn="ctr"/>
            <a:r>
              <a:rPr lang="en-SG" sz="3600" dirty="0" smtClean="0">
                <a:solidFill>
                  <a:schemeClr val="tx1"/>
                </a:solidFill>
              </a:rPr>
              <a:t>You may re-arrange the layout in this box to suit your presentation style.</a:t>
            </a:r>
            <a:endParaRPr lang="en-SG" sz="36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84395" y="15436949"/>
            <a:ext cx="4911969" cy="31829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600" dirty="0" smtClean="0">
                <a:solidFill>
                  <a:schemeClr val="tx1"/>
                </a:solidFill>
              </a:rPr>
              <a:t>Input rendered images/sketches or photos</a:t>
            </a:r>
            <a:endParaRPr lang="en-SG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1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72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Singapore Polytechnic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Alvin Tay</dc:creator>
  <cp:lastModifiedBy>Alvin Tay</cp:lastModifiedBy>
  <cp:revision>12</cp:revision>
  <dcterms:created xsi:type="dcterms:W3CDTF">2022-02-16T09:22:19Z</dcterms:created>
  <dcterms:modified xsi:type="dcterms:W3CDTF">2022-02-17T06:43:38Z</dcterms:modified>
</cp:coreProperties>
</file>